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888950"/>
          </a:xfrm>
          <a:prstGeom prst="rect">
            <a:avLst/>
          </a:prstGeom>
          <a:solidFill>
            <a:srgbClr val="4B5559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9326880" cy="866775"/>
          </a:xfrm>
          <a:prstGeom prst="rect">
            <a:avLst/>
          </a:prstGeom>
          <a:noFill/>
          <a:ln/>
        </p:spPr>
        <p:txBody>
          <a:bodyPr wrap="square" lIns="508000" tIns="228600" rIns="508000" bIns="228600" rtlCol="0" anchor="t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Kognitive Project Update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07950" y="1143000"/>
            <a:ext cx="8290661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1500"/>
              </a:spcAft>
              <a:buNone/>
            </a:pPr>
            <a:r>
              <a:rPr lang="en-US" sz="1600" b="1" dirty="0">
                <a:solidFill>
                  <a:srgbClr val="3B8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Milipol TechX 2026</a:t>
            </a:r>
            <a:pPr algn="l" indent="0" marL="0">
              <a:spcAft>
                <a:spcPts val="1500"/>
              </a:spcAft>
              <a:buNone/>
            </a:pPr>
            <a:r>
              <a:rPr lang="en-US" sz="16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Cognitive Robotics Demo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507950" y="1571625"/>
            <a:ext cx="8290661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1500"/>
              </a:spcAft>
              <a:buNone/>
            </a:pPr>
            <a:r>
              <a:rPr lang="en-US" sz="16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Week of February 10, 2026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07950" y="4045000"/>
            <a:ext cx="8290661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ACD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Sprint 1: COMPLETE — Sprint 2: IN PROGRESS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634901"/>
          </a:xfrm>
          <a:prstGeom prst="rect">
            <a:avLst/>
          </a:prstGeom>
          <a:solidFill>
            <a:srgbClr val="4B5559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9326880" cy="628650"/>
          </a:xfrm>
          <a:prstGeom prst="rect">
            <a:avLst/>
          </a:prstGeom>
          <a:noFill/>
          <a:ln/>
        </p:spPr>
        <p:txBody>
          <a:bodyPr wrap="square" lIns="508000" tIns="152400" rIns="508000" bIns="15240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Dashboard UI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381524" y="2592139"/>
            <a:ext cx="2428420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dirty="0">
                <a:solidFill>
                  <a:srgbClr val="7373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Dashboard screenshot to be added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07950" y="762000"/>
            <a:ext cx="8290661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1500"/>
              </a:spcAft>
              <a:buNone/>
            </a:pPr>
            <a:r>
              <a:rPr lang="en-US" sz="1600" b="1" dirty="0">
                <a:solidFill>
                  <a:srgbClr val="0ACD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Camera Stream Dashboard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07950" y="1190625"/>
            <a:ext cx="8128099" cy="838051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algn="l" marL="127000" indent="-1270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EEEE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Multi-camera monitoring system with live streaming</a:t>
            </a:r>
            <a:endParaRPr lang="en-US" sz="1200" dirty="0"/>
          </a:p>
          <a:p>
            <a:pPr algn="l" marL="127000" indent="-1270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EEEE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Real-time metrics: bandwidth, latency, FPS</a:t>
            </a:r>
            <a:endParaRPr lang="en-US" sz="1200" dirty="0"/>
          </a:p>
          <a:p>
            <a:pPr algn="l" marL="127000" indent="-1270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EEEE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Recording controls per camera feed</a:t>
            </a:r>
            <a:endParaRPr lang="en-US" sz="1200" dirty="0"/>
          </a:p>
          <a:p>
            <a:pPr algn="l" marL="127000" indent="-1270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EEEE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active cameras: Front Left, GoPro, Front Right</a:t>
            </a:r>
            <a:endParaRPr lang="en-US" sz="1200" dirty="0"/>
          </a:p>
        </p:txBody>
      </p:sp>
      <p:pic>
        <p:nvPicPr>
          <p:cNvPr id="7" name="Image 0" descr="/home/nelsen/Projects/HRI/dashboar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" y="1645920"/>
            <a:ext cx="7680960" cy="4297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634901"/>
          </a:xfrm>
          <a:prstGeom prst="rect">
            <a:avLst/>
          </a:prstGeom>
          <a:solidFill>
            <a:srgbClr val="4B5559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9326880" cy="628650"/>
          </a:xfrm>
          <a:prstGeom prst="rect">
            <a:avLst/>
          </a:prstGeom>
          <a:noFill/>
          <a:ln/>
        </p:spPr>
        <p:txBody>
          <a:bodyPr wrap="square" lIns="508000" tIns="152400" rIns="508000" bIns="15240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Face Recognition Data Collection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3652689" y="2592139"/>
            <a:ext cx="1875243" cy="213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0"/>
              </a:lnSpc>
              <a:buNone/>
            </a:pPr>
            <a:r>
              <a:rPr lang="en-US" sz="1200" dirty="0">
                <a:solidFill>
                  <a:srgbClr val="7373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 screenshot to be added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07950" y="762000"/>
            <a:ext cx="8290661" cy="238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1500"/>
              </a:spcAft>
              <a:buNone/>
            </a:pPr>
            <a:r>
              <a:rPr lang="en-US" sz="1600" b="1" dirty="0">
                <a:solidFill>
                  <a:srgbClr val="3B8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Video Data Collection System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07950" y="1190625"/>
            <a:ext cx="8128099" cy="838051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algn="l" marL="127000" indent="-1270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EEEE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Multi-camera video streaming for training data</a:t>
            </a:r>
            <a:endParaRPr lang="en-US" sz="1200" dirty="0"/>
          </a:p>
          <a:p>
            <a:pPr algn="l" marL="127000" indent="-1270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EEEE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Face detection and recognition pipeline</a:t>
            </a:r>
            <a:endParaRPr lang="en-US" sz="1200" dirty="0"/>
          </a:p>
          <a:p>
            <a:pPr algn="l" marL="127000" indent="-1270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EEEE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Real-time performance monitoring</a:t>
            </a:r>
            <a:endParaRPr lang="en-US" sz="1200" dirty="0"/>
          </a:p>
          <a:p>
            <a:pPr algn="l" marL="127000" indent="-127000">
              <a:spcAft>
                <a:spcPts val="400"/>
              </a:spcAft>
              <a:buSzPct val="100000"/>
              <a:buChar char="•"/>
            </a:pPr>
            <a:r>
              <a:rPr lang="en-US" sz="1200" dirty="0">
                <a:solidFill>
                  <a:srgbClr val="EEEE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export and logging capabilities</a:t>
            </a:r>
            <a:endParaRPr lang="en-US" sz="1200" dirty="0"/>
          </a:p>
        </p:txBody>
      </p:sp>
      <p:pic>
        <p:nvPicPr>
          <p:cNvPr id="7" name="Image 0" descr="/home/nelsen/Projects/HRI/fr_data_collectio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" y="1645920"/>
            <a:ext cx="7680960" cy="42976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634901"/>
          </a:xfrm>
          <a:prstGeom prst="rect">
            <a:avLst/>
          </a:prstGeom>
          <a:solidFill>
            <a:srgbClr val="4B5559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0"/>
            <a:ext cx="9326880" cy="628650"/>
          </a:xfrm>
          <a:prstGeom prst="rect">
            <a:avLst/>
          </a:prstGeom>
          <a:noFill/>
          <a:ln/>
        </p:spPr>
        <p:txBody>
          <a:bodyPr wrap="square" lIns="508000" tIns="152400" rIns="508000" bIns="15240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Sprint 2 Priorities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507950" y="762000"/>
            <a:ext cx="38862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1200"/>
              </a:spcAft>
              <a:buNone/>
            </a:pPr>
            <a:r>
              <a:rPr lang="en-US" sz="1500" b="1" dirty="0">
                <a:solidFill>
                  <a:srgbClr val="0ACD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Feb 13 - Feb 26: Speech Loop Works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07950" y="1133475"/>
            <a:ext cx="3810000" cy="1104900"/>
          </a:xfrm>
          <a:prstGeom prst="rect">
            <a:avLst/>
          </a:prstGeom>
          <a:noFill/>
          <a:ln/>
        </p:spPr>
        <p:txBody>
          <a:bodyPr wrap="square" lIns="127000" tIns="0" rIns="0" bIns="0" rtlCol="0" anchor="t"/>
          <a:lstStyle/>
          <a:p>
            <a:pPr algn="l" marL="127000" indent="-1270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EEEE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End-to-end conversation flow</a:t>
            </a:r>
            <a:endParaRPr lang="en-US" sz="1100" dirty="0"/>
          </a:p>
          <a:p>
            <a:pPr algn="l" marL="127000" indent="-1270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EEEE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State machine implementation</a:t>
            </a:r>
            <a:endParaRPr lang="en-US" sz="1100" dirty="0"/>
          </a:p>
          <a:p>
            <a:pPr algn="l" marL="127000" indent="-1270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EEEE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DAG planning with LLM integration</a:t>
            </a:r>
            <a:endParaRPr lang="en-US" sz="1100" dirty="0"/>
          </a:p>
          <a:p>
            <a:pPr algn="l" marL="127000" indent="-1270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EEEE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KlassUI Dashboard scaffold</a:t>
            </a:r>
            <a:endParaRPr lang="en-US" sz="1100" dirty="0"/>
          </a:p>
          <a:p>
            <a:pPr algn="l" marL="127000" indent="-1270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EEEE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WebSocket connections to all services</a:t>
            </a:r>
            <a:endParaRPr lang="en-US" sz="1100" dirty="0"/>
          </a:p>
          <a:p>
            <a:pPr algn="l" marL="127000" indent="-127000">
              <a:spcAft>
                <a:spcPts val="300"/>
              </a:spcAft>
              <a:buSzPct val="100000"/>
              <a:buChar char="•"/>
            </a:pPr>
            <a:r>
              <a:rPr lang="en-US" sz="1100" dirty="0">
                <a:solidFill>
                  <a:srgbClr val="EEEE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Basic scenario testing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5778550" y="762000"/>
            <a:ext cx="2857500" cy="1015752"/>
          </a:xfrm>
          <a:prstGeom prst="roundRect">
            <a:avLst>
              <a:gd name="adj" fmla="val 10002"/>
            </a:avLst>
          </a:prstGeom>
          <a:solidFill>
            <a:srgbClr val="2E775D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5969050" y="952500"/>
            <a:ext cx="2526030" cy="1903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spcAft>
                <a:spcPts val="800"/>
              </a:spcAft>
              <a:buNone/>
            </a:pPr>
            <a:r>
              <a:rPr lang="en-US" sz="1000" dirty="0">
                <a:solidFill>
                  <a:srgbClr val="7373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TARGET E2E LATENCY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5969050" y="1244352"/>
            <a:ext cx="252603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100" b="1" dirty="0">
                <a:solidFill>
                  <a:srgbClr val="3B8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&lt; 5</a:t>
            </a:r>
            <a:pPr algn="l" indent="0" marL="0">
              <a:lnSpc>
                <a:spcPts val="27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seconds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5778550" y="1930152"/>
            <a:ext cx="2857500" cy="1015752"/>
          </a:xfrm>
          <a:prstGeom prst="roundRect">
            <a:avLst>
              <a:gd name="adj" fmla="val 10002"/>
            </a:avLst>
          </a:prstGeom>
          <a:solidFill>
            <a:srgbClr val="2E775D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5969050" y="2120652"/>
            <a:ext cx="2526030" cy="1903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spcAft>
                <a:spcPts val="800"/>
              </a:spcAft>
              <a:buNone/>
            </a:pPr>
            <a:r>
              <a:rPr lang="en-US" sz="1000" dirty="0">
                <a:solidFill>
                  <a:srgbClr val="7373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STT ACCURACY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5969050" y="2412504"/>
            <a:ext cx="252603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100" b="1" dirty="0">
                <a:solidFill>
                  <a:srgbClr val="3B8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&gt; 90</a:t>
            </a:r>
            <a:pPr algn="l" indent="0" marL="0">
              <a:lnSpc>
                <a:spcPts val="27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%</a:t>
            </a:r>
            <a:endParaRPr lang="en-US" sz="1800" dirty="0"/>
          </a:p>
        </p:txBody>
      </p:sp>
      <p:sp>
        <p:nvSpPr>
          <p:cNvPr id="12" name="Text 10"/>
          <p:cNvSpPr/>
          <p:nvPr/>
        </p:nvSpPr>
        <p:spPr>
          <a:xfrm>
            <a:off x="5778550" y="3098304"/>
            <a:ext cx="2857500" cy="1015752"/>
          </a:xfrm>
          <a:prstGeom prst="roundRect">
            <a:avLst>
              <a:gd name="adj" fmla="val 10002"/>
            </a:avLst>
          </a:prstGeom>
          <a:solidFill>
            <a:srgbClr val="2E775D"/>
          </a:solidFill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5969050" y="3288804"/>
            <a:ext cx="2526030" cy="1903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spcAft>
                <a:spcPts val="800"/>
              </a:spcAft>
              <a:buNone/>
            </a:pPr>
            <a:r>
              <a:rPr lang="en-US" sz="1000" dirty="0">
                <a:solidFill>
                  <a:srgbClr val="7373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SCENARIOS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5969050" y="3580656"/>
            <a:ext cx="252603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100" b="1" dirty="0">
                <a:solidFill>
                  <a:srgbClr val="3B8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&amp; 2</a:t>
            </a:r>
            <a:pPr algn="l" indent="0" marL="0">
              <a:lnSpc>
                <a:spcPts val="27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Working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Kognitive Weekly Update - Feb 2026</dc:title>
  <dc:subject>PptxGenJS Presentation</dc:subject>
  <dc:creator>Kognitive Project Team</dc:creator>
  <cp:lastModifiedBy>Kognitive Project Team</cp:lastModifiedBy>
  <cp:revision>1</cp:revision>
  <dcterms:created xsi:type="dcterms:W3CDTF">2026-02-12T05:17:13Z</dcterms:created>
  <dcterms:modified xsi:type="dcterms:W3CDTF">2026-02-12T05:17:13Z</dcterms:modified>
</cp:coreProperties>
</file>